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6970-F281-4340-8B4D-1ED0C463C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ADB64-66F0-42DC-A810-C8B4432EC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E1111-79EA-4924-9930-B62DFE95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21FDE-3263-4EF5-87FE-DAEA287E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4E59C-204F-41CF-8377-60DE7D16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768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A9E9-51B5-495C-8757-37B3838AB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8FEEE-1385-4F00-9DE2-1730A5709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A4E8-B59B-492B-B7B5-64398EFE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DEF95-5F2D-47FD-B24A-3C925BC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1154-2E0B-4E45-9394-A7D826F9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63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ED9B6-9774-43C7-A75B-BBD028B49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880D-03E5-4166-8A4F-3AAE8F149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A7823-E444-40DA-A8F9-5CC9E746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404FE-4829-4A4A-868C-FECCD69F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A96AB-9865-49F5-82DC-B53F32DE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786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02C8-460A-41D3-8D65-5ECC4F1E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80C0-09BF-4287-8E76-82C1176C2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BF15B-9BA3-49C3-B7C1-9B757C09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9F7CD-4CE6-4F0A-AA20-B4C416A4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EFBF3-D7DC-4FFF-87DC-803EFBB8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82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C26B-4CA0-4971-854F-C4C7DFDF5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1DA4C-5D05-4D6A-B322-1A5877674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C4E5A-59F2-46F4-B311-D1B85EE28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B64E7-04CC-4824-BB44-FC569285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ACCE6-8BF7-4576-BC33-5B519909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9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3927-B9D0-4B30-9494-FEEC031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6C299-3ED6-410C-B76E-B48EECD69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0911E-3CD5-4DFC-93FB-E4BA4E3AB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9BD92-E44B-4987-845D-01182029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ADD6C-0626-4F8D-9C7F-2B0D1A450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B70DA-8F39-4D0A-9C93-8BF8E0D9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425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CCEE-012A-4307-990D-03ACA2AEE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90B36-B26A-4FBC-BC2F-B22CDC98D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27240-1FDA-45C8-B8E8-2349D1093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97AEE-067B-49C1-A19E-22576CD88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60760-F48A-4D6F-8DB9-BB0DF312B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B45D3-9BD8-4326-A266-5D156E7D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F488C8-62D8-4EEF-84A0-04164574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713944-1317-451E-BA3C-D917BD0F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63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77AA0-4232-459E-9368-B9C0E2AB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F436B1-00A9-4C5D-AAAE-515B87CB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5AC1A-190E-40B4-9ECA-B09F5071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E7114-621A-4D7D-8B7C-94C38F8E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DE396-7C34-4689-A6F2-6AE355D3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9A33B-855E-4058-93FD-BCB7B12B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60F44-0C3D-47F7-9E32-106CA1B7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3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3DDF-0537-43C1-A712-CFC040D10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77F94-2444-4038-9326-A51B2A16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02738-2410-4101-8BB9-109F6CC55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70FAC-004E-43B5-AC8F-F1B67833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CD1B8-39A7-4744-9456-C7293B04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58A49-02A8-485A-8807-4E3AEFEA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774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E977-EBBF-47B0-8FAF-46EB0A01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5EF18-E38E-4FAD-8AD6-6AF8C5B72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E0837-43C2-47D7-8EBA-4BFCCE124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09240-E02D-42E5-AB07-8033B566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019DF-002C-4241-84F6-90D7FC1E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75FCB-D420-4E97-A588-B0623904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329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4E3A56-07DA-45CD-AD80-11DD85D71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6E514E-AE60-407C-BD3F-8E4BA30F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C40F9-9F8A-4916-AD9E-D024FD034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3EAC4-F408-45CE-9E91-40FB6B541054}" type="datetimeFigureOut">
              <a:rPr lang="th-TH" smtClean="0"/>
              <a:t>05/11/64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A7C93-DC9B-495D-BE36-F395F59EC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3559-B9B0-444D-B50C-4007E139D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DB32-6EA0-4B40-B9DF-F75C637D91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709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4E93F3-1C7E-4ED4-AE52-50B1989F1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B25C23-4865-4ABD-A510-14658861F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958" y="1600201"/>
            <a:ext cx="9144000" cy="23876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CE197-A48D-4644-B7A6-C7C3DA005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362" y="5451064"/>
            <a:ext cx="9793857" cy="1048109"/>
          </a:xfrm>
        </p:spPr>
        <p:txBody>
          <a:bodyPr>
            <a:normAutofit lnSpcReduction="10000"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</a:t>
            </a:r>
            <a:r>
              <a:rPr lang="th-TH" sz="32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วิทยบริ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การและเทคโนโลยีสารสนเทศ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มหาวิทยาลัยเทคโนโลยีราชมงคลอีสาน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20D187A-CEAD-4CEE-9264-F53DE0984534}"/>
              </a:ext>
            </a:extLst>
          </p:cNvPr>
          <p:cNvSpPr/>
          <p:nvPr/>
        </p:nvSpPr>
        <p:spPr>
          <a:xfrm>
            <a:off x="10243038" y="-87923"/>
            <a:ext cx="1310054" cy="16177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52A5EF-7222-44E3-B0A4-C3B01B62E0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8" r="19159"/>
          <a:stretch/>
        </p:blipFill>
        <p:spPr>
          <a:xfrm>
            <a:off x="10440857" y="-87924"/>
            <a:ext cx="914416" cy="16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1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5B4F18-A939-4149-9103-44356B705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047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328BB4-DF3E-43BA-B545-3F48FF550355}"/>
              </a:ext>
            </a:extLst>
          </p:cNvPr>
          <p:cNvSpPr txBox="1"/>
          <p:nvPr/>
        </p:nvSpPr>
        <p:spPr>
          <a:xfrm>
            <a:off x="129397" y="138023"/>
            <a:ext cx="866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หัวเรื่อง (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SARABUN, Size 44 </a:t>
            </a:r>
            <a:r>
              <a:rPr lang="en-US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Bold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1B1C-66C2-466A-B8F0-1C965DEE4D76}"/>
              </a:ext>
            </a:extLst>
          </p:cNvPr>
          <p:cNvSpPr txBox="1"/>
          <p:nvPr/>
        </p:nvSpPr>
        <p:spPr>
          <a:xfrm>
            <a:off x="258792" y="1285336"/>
            <a:ext cx="1178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(size 28 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44312-A0D9-446E-B666-61485704DACC}"/>
              </a:ext>
            </a:extLst>
          </p:cNvPr>
          <p:cNvSpPr/>
          <p:nvPr/>
        </p:nvSpPr>
        <p:spPr>
          <a:xfrm>
            <a:off x="11060723" y="0"/>
            <a:ext cx="1131277" cy="10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2F2B4E-C8E0-47DA-AF0F-362433896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111" y="4649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4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5B4F18-A939-4149-9103-44356B705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047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328BB4-DF3E-43BA-B545-3F48FF550355}"/>
              </a:ext>
            </a:extLst>
          </p:cNvPr>
          <p:cNvSpPr txBox="1"/>
          <p:nvPr/>
        </p:nvSpPr>
        <p:spPr>
          <a:xfrm>
            <a:off x="129397" y="138023"/>
            <a:ext cx="866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หัวเรื่อง (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SARABUN, Size 44 </a:t>
            </a:r>
            <a:r>
              <a:rPr lang="en-US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Bold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1B1C-66C2-466A-B8F0-1C965DEE4D76}"/>
              </a:ext>
            </a:extLst>
          </p:cNvPr>
          <p:cNvSpPr txBox="1"/>
          <p:nvPr/>
        </p:nvSpPr>
        <p:spPr>
          <a:xfrm>
            <a:off x="258792" y="1285336"/>
            <a:ext cx="1178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(size 28 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44312-A0D9-446E-B666-61485704DACC}"/>
              </a:ext>
            </a:extLst>
          </p:cNvPr>
          <p:cNvSpPr/>
          <p:nvPr/>
        </p:nvSpPr>
        <p:spPr>
          <a:xfrm>
            <a:off x="11060723" y="0"/>
            <a:ext cx="1131277" cy="10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2F2B4E-C8E0-47DA-AF0F-362433896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111" y="4649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5B4F18-A939-4149-9103-44356B705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047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328BB4-DF3E-43BA-B545-3F48FF550355}"/>
              </a:ext>
            </a:extLst>
          </p:cNvPr>
          <p:cNvSpPr txBox="1"/>
          <p:nvPr/>
        </p:nvSpPr>
        <p:spPr>
          <a:xfrm>
            <a:off x="129397" y="138023"/>
            <a:ext cx="866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หัวเรื่อง (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SARABUN, Size 44 </a:t>
            </a:r>
            <a:r>
              <a:rPr lang="en-US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Bold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1B1C-66C2-466A-B8F0-1C965DEE4D76}"/>
              </a:ext>
            </a:extLst>
          </p:cNvPr>
          <p:cNvSpPr txBox="1"/>
          <p:nvPr/>
        </p:nvSpPr>
        <p:spPr>
          <a:xfrm>
            <a:off x="258792" y="1285336"/>
            <a:ext cx="1178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(size 28 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44312-A0D9-446E-B666-61485704DACC}"/>
              </a:ext>
            </a:extLst>
          </p:cNvPr>
          <p:cNvSpPr/>
          <p:nvPr/>
        </p:nvSpPr>
        <p:spPr>
          <a:xfrm>
            <a:off x="11060723" y="0"/>
            <a:ext cx="1131277" cy="10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2F2B4E-C8E0-47DA-AF0F-362433896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111" y="4649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2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5B4F18-A939-4149-9103-44356B705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047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328BB4-DF3E-43BA-B545-3F48FF550355}"/>
              </a:ext>
            </a:extLst>
          </p:cNvPr>
          <p:cNvSpPr txBox="1"/>
          <p:nvPr/>
        </p:nvSpPr>
        <p:spPr>
          <a:xfrm>
            <a:off x="129397" y="138023"/>
            <a:ext cx="8660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หัวเรื่อง (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SARABUN, Size 44 </a:t>
            </a:r>
            <a:r>
              <a:rPr lang="en-US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Bold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DF1B1C-66C2-466A-B8F0-1C965DEE4D76}"/>
              </a:ext>
            </a:extLst>
          </p:cNvPr>
          <p:cNvSpPr txBox="1"/>
          <p:nvPr/>
        </p:nvSpPr>
        <p:spPr>
          <a:xfrm>
            <a:off x="258792" y="1285336"/>
            <a:ext cx="11783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(size 28 </a:t>
            </a:r>
            <a:r>
              <a:rPr 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pt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144312-A0D9-446E-B666-61485704DACC}"/>
              </a:ext>
            </a:extLst>
          </p:cNvPr>
          <p:cNvSpPr/>
          <p:nvPr/>
        </p:nvSpPr>
        <p:spPr>
          <a:xfrm>
            <a:off x="11060723" y="0"/>
            <a:ext cx="1131277" cy="1028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A2F2B4E-C8E0-47DA-AF0F-3624338962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111" y="46493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4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A178811BF094C99EA1337FD06982F" ma:contentTypeVersion="31" ma:contentTypeDescription="Create a new document." ma:contentTypeScope="" ma:versionID="740a95d1b56a192e5a9ac4771e4e2964">
  <xsd:schema xmlns:xsd="http://www.w3.org/2001/XMLSchema" xmlns:xs="http://www.w3.org/2001/XMLSchema" xmlns:p="http://schemas.microsoft.com/office/2006/metadata/properties" xmlns:ns3="a05cdf7b-5a8b-4c43-9d66-cd17e2499260" xmlns:ns4="c9424bf9-80fe-415b-bd96-7ace27d7a19d" targetNamespace="http://schemas.microsoft.com/office/2006/metadata/properties" ma:root="true" ma:fieldsID="13861426f1d4b212fcacc974cfffe6e8" ns3:_="" ns4:_="">
    <xsd:import namespace="a05cdf7b-5a8b-4c43-9d66-cd17e2499260"/>
    <xsd:import namespace="c9424bf9-80fe-415b-bd96-7ace27d7a1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cdf7b-5a8b-4c43-9d66-cd17e2499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24bf9-80fe-415b-bd96-7ace27d7a19d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a05cdf7b-5a8b-4c43-9d66-cd17e2499260" xsi:nil="true"/>
    <Templates xmlns="a05cdf7b-5a8b-4c43-9d66-cd17e2499260" xsi:nil="true"/>
    <Has_Teacher_Only_SectionGroup xmlns="a05cdf7b-5a8b-4c43-9d66-cd17e2499260" xsi:nil="true"/>
    <Teachers xmlns="a05cdf7b-5a8b-4c43-9d66-cd17e2499260">
      <UserInfo>
        <DisplayName/>
        <AccountId xsi:nil="true"/>
        <AccountType/>
      </UserInfo>
    </Teachers>
    <Self_Registration_Enabled xmlns="a05cdf7b-5a8b-4c43-9d66-cd17e2499260" xsi:nil="true"/>
    <DefaultSectionNames xmlns="a05cdf7b-5a8b-4c43-9d66-cd17e2499260" xsi:nil="true"/>
    <Invited_Teachers xmlns="a05cdf7b-5a8b-4c43-9d66-cd17e2499260" xsi:nil="true"/>
    <IsNotebookLocked xmlns="a05cdf7b-5a8b-4c43-9d66-cd17e2499260" xsi:nil="true"/>
    <CultureName xmlns="a05cdf7b-5a8b-4c43-9d66-cd17e2499260" xsi:nil="true"/>
    <Students xmlns="a05cdf7b-5a8b-4c43-9d66-cd17e2499260">
      <UserInfo>
        <DisplayName/>
        <AccountId xsi:nil="true"/>
        <AccountType/>
      </UserInfo>
    </Students>
    <Invited_Students xmlns="a05cdf7b-5a8b-4c43-9d66-cd17e2499260" xsi:nil="true"/>
    <FolderType xmlns="a05cdf7b-5a8b-4c43-9d66-cd17e2499260" xsi:nil="true"/>
    <TeamsChannelId xmlns="a05cdf7b-5a8b-4c43-9d66-cd17e2499260" xsi:nil="true"/>
    <Owner xmlns="a05cdf7b-5a8b-4c43-9d66-cd17e2499260">
      <UserInfo>
        <DisplayName/>
        <AccountId xsi:nil="true"/>
        <AccountType/>
      </UserInfo>
    </Owner>
    <Student_Groups xmlns="a05cdf7b-5a8b-4c43-9d66-cd17e2499260">
      <UserInfo>
        <DisplayName/>
        <AccountId xsi:nil="true"/>
        <AccountType/>
      </UserInfo>
    </Student_Groups>
    <Is_Collaboration_Space_Locked xmlns="a05cdf7b-5a8b-4c43-9d66-cd17e2499260" xsi:nil="true"/>
    <AppVersion xmlns="a05cdf7b-5a8b-4c43-9d66-cd17e2499260" xsi:nil="true"/>
  </documentManagement>
</p:properties>
</file>

<file path=customXml/itemProps1.xml><?xml version="1.0" encoding="utf-8"?>
<ds:datastoreItem xmlns:ds="http://schemas.openxmlformats.org/officeDocument/2006/customXml" ds:itemID="{C2451A42-A040-48DB-8F50-1CE43A4866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cdf7b-5a8b-4c43-9d66-cd17e2499260"/>
    <ds:schemaRef ds:uri="c9424bf9-80fe-415b-bd96-7ace27d7a1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79E7D4-0C7F-4E74-940E-DD7B0C6E7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A528C-1BF3-4218-8A26-17A029CE109C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c9424bf9-80fe-415b-bd96-7ace27d7a19d"/>
    <ds:schemaRef ds:uri="http://schemas.microsoft.com/office/2006/metadata/properties"/>
    <ds:schemaRef ds:uri="a05cdf7b-5a8b-4c43-9d66-cd17e2499260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Praphawit Bunjongkul</dc:creator>
  <cp:lastModifiedBy>Praphawit Bunjongkul</cp:lastModifiedBy>
  <cp:revision>1</cp:revision>
  <dcterms:created xsi:type="dcterms:W3CDTF">2021-11-05T01:44:47Z</dcterms:created>
  <dcterms:modified xsi:type="dcterms:W3CDTF">2021-11-05T01:48:30Z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0x010100423A178811BF094C99EA1337FD06982F</vt:lpwstr>
  </property>
</Properties>
</file>